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9955" r:id="rId2"/>
    <p:sldId id="9958" r:id="rId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3CAFE-1D0D-D441-B91E-E5128FBCE77B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A443B-304E-DC4D-9B0B-E2D25FF65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5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B15CC-D6EC-5D76-4F58-2353019FE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4B2563-8740-06C1-C212-0CD0BE73D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62BE51-E654-6778-A529-2BF686AEA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a Star Board looks like.  </a:t>
            </a:r>
          </a:p>
        </p:txBody>
      </p:sp>
    </p:spTree>
    <p:extLst>
      <p:ext uri="{BB962C8B-B14F-4D97-AF65-F5344CB8AC3E}">
        <p14:creationId xmlns:p14="http://schemas.microsoft.com/office/powerpoint/2010/main" val="265155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1B54-F75E-4E2C-BD5D-6AFD76B68745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BE9-127C-42D0-ABA1-C34ADBEDB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0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1B54-F75E-4E2C-BD5D-6AFD76B68745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BE9-127C-42D0-ABA1-C34ADBEDB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1B54-F75E-4E2C-BD5D-6AFD76B68745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BE9-127C-42D0-ABA1-C34ADBEDB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7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1B54-F75E-4E2C-BD5D-6AFD76B68745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BE9-127C-42D0-ABA1-C34ADBEDB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1B54-F75E-4E2C-BD5D-6AFD76B68745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BE9-127C-42D0-ABA1-C34ADBEDB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1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1B54-F75E-4E2C-BD5D-6AFD76B68745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BE9-127C-42D0-ABA1-C34ADBEDB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9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1B54-F75E-4E2C-BD5D-6AFD76B68745}" type="datetimeFigureOut">
              <a:rPr lang="en-US" smtClean="0"/>
              <a:t>4/8/26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BE9-127C-42D0-ABA1-C34ADBEDB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7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1B54-F75E-4E2C-BD5D-6AFD76B68745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BE9-127C-42D0-ABA1-C34ADBEDB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1B54-F75E-4E2C-BD5D-6AFD76B68745}" type="datetimeFigureOut">
              <a:rPr lang="en-US" smtClean="0"/>
              <a:t>4/8/26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BE9-127C-42D0-ABA1-C34ADBEDB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6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1B54-F75E-4E2C-BD5D-6AFD76B68745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BE9-127C-42D0-ABA1-C34ADBEDB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9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31B54-F75E-4E2C-BD5D-6AFD76B68745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09BE9-127C-42D0-ABA1-C34ADBEDB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31B54-F75E-4E2C-BD5D-6AFD76B68745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09BE9-127C-42D0-ABA1-C34ADBEDB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0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fearless-in-5.com?subject=I%20want%20to%20learn%20more%20about%20Fearless%20in%205%20and/or%20Wet%20Cement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linkedin.com/in/jenniferwille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wet-cement.com/" TargetMode="External"/><Relationship Id="rId5" Type="http://schemas.openxmlformats.org/officeDocument/2006/relationships/hyperlink" Target="http://fearless-in-5.com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F47543-0F6F-AEB9-94F0-94941FE5C9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1" b="72357"/>
          <a:stretch>
            <a:fillRect/>
          </a:stretch>
        </p:blipFill>
        <p:spPr>
          <a:xfrm rot="16200000">
            <a:off x="-2277245" y="4218932"/>
            <a:ext cx="5830712" cy="12762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F9DE20-7C12-6842-CEB9-622644C007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1" b="72357"/>
          <a:stretch>
            <a:fillRect/>
          </a:stretch>
        </p:blipFill>
        <p:spPr>
          <a:xfrm>
            <a:off x="-7970" y="538736"/>
            <a:ext cx="10074335" cy="1402952"/>
          </a:xfrm>
          <a:prstGeom prst="rect">
            <a:avLst/>
          </a:prstGeom>
        </p:spPr>
      </p:pic>
      <p:graphicFrame>
        <p:nvGraphicFramePr>
          <p:cNvPr id="89" name="Google Shape;89;p1"/>
          <p:cNvGraphicFramePr/>
          <p:nvPr>
            <p:extLst>
              <p:ext uri="{D42A27DB-BD31-4B8C-83A1-F6EECF244321}">
                <p14:modId xmlns:p14="http://schemas.microsoft.com/office/powerpoint/2010/main" val="2046542782"/>
              </p:ext>
            </p:extLst>
          </p:nvPr>
        </p:nvGraphicFramePr>
        <p:xfrm>
          <a:off x="-7970" y="538736"/>
          <a:ext cx="10058401" cy="7206886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248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2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67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90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692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 dirty="0"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 </a:t>
                      </a:r>
                      <a:endParaRPr sz="1000" b="1" i="0" u="none" strike="noStrike" cap="none" dirty="0">
                        <a:latin typeface="Futura" panose="020B0602020204020303" pitchFamily="34" charset="-79"/>
                        <a:ea typeface="Calibri"/>
                        <a:cs typeface="Futura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 cap="none" dirty="0">
                          <a:solidFill>
                            <a:schemeClr val="dk1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Peer Mentors</a:t>
                      </a:r>
                      <a:endParaRPr sz="1200" b="1" i="0" dirty="0">
                        <a:latin typeface="Futura" panose="020B0602020204020303" pitchFamily="34" charset="-79"/>
                        <a:cs typeface="Futura" panose="020B0602020204020303" pitchFamily="34" charset="-79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Your trusted ‘truthteller’ (at a similar level) who helps strategize on how to be more effective or successful</a:t>
                      </a:r>
                      <a:endParaRPr sz="1200" b="1" i="0" dirty="0">
                        <a:latin typeface="Futura" panose="020B0602020204020303" pitchFamily="34" charset="-79"/>
                        <a:cs typeface="Futura" panose="020B0602020204020303" pitchFamily="34" charset="-79"/>
                      </a:endParaRPr>
                    </a:p>
                  </a:txBody>
                  <a:tcPr marL="44550" marR="445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 cap="none" dirty="0">
                          <a:solidFill>
                            <a:schemeClr val="dk1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Mentor</a:t>
                      </a:r>
                      <a:endParaRPr sz="1200" b="1" i="0" dirty="0">
                        <a:latin typeface="Futura" panose="020B0602020204020303" pitchFamily="34" charset="-79"/>
                        <a:cs typeface="Futura" panose="020B0602020204020303" pitchFamily="34" charset="-79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Someone you trust who can provide guidance + coaching. Typically, a senior, seasoned colleague.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Futura" panose="020B0602020204020303" pitchFamily="34" charset="-79"/>
                        <a:ea typeface="Calibri"/>
                        <a:cs typeface="Futura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 cap="none" dirty="0">
                          <a:solidFill>
                            <a:schemeClr val="dk1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Mentee</a:t>
                      </a:r>
                      <a:endParaRPr sz="1200" b="1" i="0" dirty="0">
                        <a:latin typeface="Futura" panose="020B0602020204020303" pitchFamily="34" charset="-79"/>
                        <a:cs typeface="Futura" panose="020B0602020204020303" pitchFamily="34" charset="-79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Junior, high-potential connection you can learn from while ‘giving back’  as their mentor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Futura" panose="020B0602020204020303" pitchFamily="34" charset="-79"/>
                        <a:ea typeface="Calibri"/>
                        <a:cs typeface="Futura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 cap="none" dirty="0">
                          <a:solidFill>
                            <a:schemeClr val="dk1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Sponsor </a:t>
                      </a:r>
                      <a:endParaRPr sz="1200" b="1" i="0" dirty="0">
                        <a:latin typeface="Futura" panose="020B0602020204020303" pitchFamily="34" charset="-79"/>
                        <a:cs typeface="Futura" panose="020B0602020204020303" pitchFamily="34" charset="-79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Advocates for you when you’re not in the room.  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Leader with power and influence. 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Futura" panose="020B0602020204020303" pitchFamily="34" charset="-79"/>
                        <a:ea typeface="Calibri"/>
                        <a:cs typeface="Futura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8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Futura" panose="020B0602020204020303" pitchFamily="34" charset="-79"/>
                          <a:ea typeface="Calibri"/>
                          <a:cs typeface="Futura" panose="020B0602020204020303" pitchFamily="34" charset="-79"/>
                          <a:sym typeface="Calibri"/>
                        </a:rPr>
                        <a:t>Current </a:t>
                      </a:r>
                      <a:endParaRPr sz="1200" b="1" i="0" dirty="0">
                        <a:latin typeface="Futura" panose="020B0602020204020303" pitchFamily="34" charset="-79"/>
                        <a:cs typeface="Futura" panose="020B0602020204020303" pitchFamily="34" charset="-79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Futura" panose="020B0602020204020303" pitchFamily="34" charset="-79"/>
                          <a:ea typeface="Calibri"/>
                          <a:cs typeface="Futura" panose="020B0602020204020303" pitchFamily="34" charset="-79"/>
                          <a:sym typeface="Calibri"/>
                        </a:rPr>
                        <a:t>Board Member(s)</a:t>
                      </a:r>
                      <a:endParaRPr sz="1200" b="1" i="0" dirty="0">
                        <a:latin typeface="Futura" panose="020B0602020204020303" pitchFamily="34" charset="-79"/>
                        <a:cs typeface="Futura" panose="020B0602020204020303" pitchFamily="34" charset="-79"/>
                      </a:endParaRPr>
                    </a:p>
                  </a:txBody>
                  <a:tcPr marL="44550" marR="445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 dirty="0">
                        <a:latin typeface="Futura Medium" panose="020B0602020204020303" pitchFamily="34" charset="-79"/>
                        <a:cs typeface="Futura Medium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latin typeface="Futura Medium" panose="020B0602020204020303" pitchFamily="34" charset="-79"/>
                        <a:ea typeface="Calibri"/>
                        <a:cs typeface="Futura Medium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latin typeface="Futura Medium" panose="020B0602020204020303" pitchFamily="34" charset="-79"/>
                        <a:ea typeface="Calibri"/>
                        <a:cs typeface="Futura Medium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latin typeface="Futura Medium" panose="020B0602020204020303" pitchFamily="34" charset="-79"/>
                        <a:cs typeface="Futura Medium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629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Futura" panose="020B0602020204020303" pitchFamily="34" charset="-79"/>
                          <a:ea typeface="Calibri"/>
                          <a:cs typeface="Futura" panose="020B0602020204020303" pitchFamily="34" charset="-79"/>
                          <a:sym typeface="Calibri"/>
                        </a:rPr>
                        <a:t>Potential Board Members</a:t>
                      </a:r>
                      <a:endParaRPr sz="1200" b="1" i="0" dirty="0">
                        <a:latin typeface="Futura" panose="020B0602020204020303" pitchFamily="34" charset="-79"/>
                        <a:cs typeface="Futura" panose="020B0602020204020303" pitchFamily="34" charset="-79"/>
                      </a:endParaRPr>
                    </a:p>
                  </a:txBody>
                  <a:tcPr marL="44550" marR="445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 dirty="0">
                        <a:latin typeface="Futura Medium" panose="020B0602020204020303" pitchFamily="34" charset="-79"/>
                        <a:cs typeface="Futura Medium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latin typeface="Futura Medium" panose="020B0602020204020303" pitchFamily="34" charset="-79"/>
                        <a:ea typeface="Calibri"/>
                        <a:cs typeface="Futura Medium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latin typeface="Futura Medium" panose="020B0602020204020303" pitchFamily="34" charset="-79"/>
                        <a:ea typeface="Calibri"/>
                        <a:cs typeface="Futura Medium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latin typeface="Futura Medium" panose="020B0602020204020303" pitchFamily="34" charset="-79"/>
                        <a:cs typeface="Futura Medium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50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Futura" panose="020B0602020204020303" pitchFamily="34" charset="-79"/>
                          <a:ea typeface="Calibri"/>
                          <a:cs typeface="Futura" panose="020B0602020204020303" pitchFamily="34" charset="-79"/>
                          <a:sym typeface="Calibri"/>
                        </a:rPr>
                        <a:t>Skill You Want to Develop</a:t>
                      </a:r>
                      <a:endParaRPr sz="1200" b="1" i="0" dirty="0">
                        <a:latin typeface="Futura" panose="020B0602020204020303" pitchFamily="34" charset="-79"/>
                        <a:cs typeface="Futura" panose="020B0602020204020303" pitchFamily="34" charset="-79"/>
                      </a:endParaRPr>
                    </a:p>
                  </a:txBody>
                  <a:tcPr marL="44550" marR="445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 dirty="0">
                        <a:latin typeface="Futura Medium" panose="020B0602020204020303" pitchFamily="34" charset="-79"/>
                        <a:cs typeface="Futura Medium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latin typeface="Futura Medium" panose="020B0602020204020303" pitchFamily="34" charset="-79"/>
                        <a:ea typeface="Calibri"/>
                        <a:cs typeface="Futura Medium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latin typeface="Futura Medium" panose="020B0602020204020303" pitchFamily="34" charset="-79"/>
                        <a:ea typeface="Calibri"/>
                        <a:cs typeface="Futura Medium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chemeClr val="bg1"/>
                          </a:solidFill>
                          <a:latin typeface="Futura" panose="020B0602020204020303" pitchFamily="34" charset="-79"/>
                          <a:cs typeface="Futura" panose="020B0602020204020303" pitchFamily="34" charset="-79"/>
                        </a:rPr>
                        <a:t>Sponsors only need to know your strengths and goals—they are not someone who necessarily helps you develop skills.</a:t>
                      </a:r>
                      <a:endParaRPr lang="en-US" sz="1200" b="0" i="0" u="none" strike="noStrike" cap="none" dirty="0">
                        <a:latin typeface="Futura Medium" panose="020B0602020204020303" pitchFamily="34" charset="-79"/>
                        <a:cs typeface="Futura Medium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54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dk1"/>
                          </a:solidFill>
                          <a:latin typeface="Futura" panose="020B0602020204020303" pitchFamily="34" charset="-79"/>
                          <a:ea typeface="Calibri"/>
                          <a:cs typeface="Futura" panose="020B0602020204020303" pitchFamily="34" charset="-79"/>
                          <a:sym typeface="Calibri"/>
                        </a:rPr>
                        <a:t>Skills + Strengths    You Can Share</a:t>
                      </a:r>
                      <a:endParaRPr sz="1200" b="1" i="0" dirty="0">
                        <a:latin typeface="Futura" panose="020B0602020204020303" pitchFamily="34" charset="-79"/>
                        <a:cs typeface="Futura" panose="020B0602020204020303" pitchFamily="34" charset="-79"/>
                      </a:endParaRPr>
                    </a:p>
                  </a:txBody>
                  <a:tcPr marL="44550" marR="445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0" i="0" u="none" strike="noStrike" cap="none" dirty="0">
                        <a:latin typeface="Futura Medium" panose="020B0602020204020303" pitchFamily="34" charset="-79"/>
                        <a:cs typeface="Futura Medium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latin typeface="Futura Medium" panose="020B0602020204020303" pitchFamily="34" charset="-79"/>
                        <a:ea typeface="Calibri"/>
                        <a:cs typeface="Futura Medium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latin typeface="Futura Medium" panose="020B0602020204020303" pitchFamily="34" charset="-79"/>
                        <a:ea typeface="Calibri"/>
                        <a:cs typeface="Futura Medium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i="0" u="none" strike="noStrike" cap="none" dirty="0">
                        <a:latin typeface="Futura Medium" panose="020B0602020204020303" pitchFamily="34" charset="-79"/>
                        <a:cs typeface="Futura Medium" panose="020B0602020204020303" pitchFamily="34" charset="-79"/>
                        <a:sym typeface="Calibri"/>
                      </a:endParaRPr>
                    </a:p>
                  </a:txBody>
                  <a:tcPr marL="44550" marR="44550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0" name="Google Shape;90;p1"/>
          <p:cNvSpPr/>
          <p:nvPr/>
        </p:nvSpPr>
        <p:spPr>
          <a:xfrm>
            <a:off x="1111375" y="79826"/>
            <a:ext cx="8873064" cy="458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736" tIns="44356" rIns="88736" bIns="44356" anchor="t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Futura" panose="020B0602020204020303" pitchFamily="34" charset="-79"/>
                <a:ea typeface="Calibri"/>
                <a:cs typeface="Futura" panose="020B0602020204020303" pitchFamily="34" charset="-79"/>
                <a:sym typeface="Calibri"/>
              </a:rPr>
              <a:t>BUILD YOUR PERSONAL BOARD OF DIRECTORS</a:t>
            </a:r>
            <a:r>
              <a:rPr lang="en-US" sz="2400" b="1" baseline="30000" dirty="0">
                <a:solidFill>
                  <a:schemeClr val="dk1"/>
                </a:solidFill>
                <a:latin typeface="Futura" panose="020B0602020204020303" pitchFamily="34" charset="-79"/>
                <a:ea typeface="Calibri"/>
                <a:cs typeface="Futura" panose="020B0602020204020303" pitchFamily="34" charset="-79"/>
                <a:sym typeface="Calibri"/>
              </a:rPr>
              <a:t>TM</a:t>
            </a:r>
            <a:endParaRPr sz="2400" b="1" baseline="30000" dirty="0">
              <a:solidFill>
                <a:schemeClr val="dk1"/>
              </a:solidFill>
              <a:latin typeface="Futura" panose="020B0602020204020303" pitchFamily="34" charset="-79"/>
              <a:ea typeface="Calibri"/>
              <a:cs typeface="Futura" panose="020B0602020204020303" pitchFamily="34" charset="-79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191B50-B9D8-2C91-1885-4D5EF6A0B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4654"/>
          <a:stretch>
            <a:fillRect/>
          </a:stretch>
        </p:blipFill>
        <p:spPr>
          <a:xfrm>
            <a:off x="-49090" y="131266"/>
            <a:ext cx="1353538" cy="18104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056BF-3C04-93A0-4F08-CC1E4F2EE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2729168-8DE9-FE99-D98E-B4A836E15D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1" b="72357"/>
          <a:stretch>
            <a:fillRect/>
          </a:stretch>
        </p:blipFill>
        <p:spPr>
          <a:xfrm rot="10800000">
            <a:off x="-20467" y="6423378"/>
            <a:ext cx="10074335" cy="1410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3756BE-6A41-C62B-80A0-CC038C0DD5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1" b="72357"/>
          <a:stretch>
            <a:fillRect/>
          </a:stretch>
        </p:blipFill>
        <p:spPr>
          <a:xfrm>
            <a:off x="-15935" y="0"/>
            <a:ext cx="10074335" cy="16270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4E8DEB3-F1D5-9BD2-9B6B-A6DB95CB7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09" y="1704573"/>
            <a:ext cx="9925160" cy="451409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3CC3C80-F5F4-2DFD-BA5F-48578B52A365}"/>
              </a:ext>
            </a:extLst>
          </p:cNvPr>
          <p:cNvSpPr/>
          <p:nvPr/>
        </p:nvSpPr>
        <p:spPr>
          <a:xfrm>
            <a:off x="2111021" y="213384"/>
            <a:ext cx="6355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Futura" panose="020B0602020204020303" pitchFamily="34" charset="-79"/>
                <a:cs typeface="Futura" panose="020B0602020204020303" pitchFamily="34" charset="-79"/>
              </a:rPr>
              <a:t>WHAT STEPS WILL YOU TAKE </a:t>
            </a:r>
          </a:p>
          <a:p>
            <a:pPr algn="ctr"/>
            <a:r>
              <a:rPr lang="en-US" sz="2400" b="1" dirty="0">
                <a:latin typeface="Futura" panose="020B0602020204020303" pitchFamily="34" charset="-79"/>
                <a:cs typeface="Futura" panose="020B0602020204020303" pitchFamily="34" charset="-79"/>
              </a:rPr>
              <a:t>TO BUILD YOUR </a:t>
            </a:r>
          </a:p>
          <a:p>
            <a:pPr algn="ctr"/>
            <a:r>
              <a:rPr lang="en-US" sz="2400" b="1" dirty="0">
                <a:latin typeface="Futura" panose="020B0602020204020303" pitchFamily="34" charset="-79"/>
                <a:cs typeface="Futura" panose="020B0602020204020303" pitchFamily="34" charset="-79"/>
              </a:rPr>
              <a:t>‘PERSONAL BOARD OF DIRECTORS?’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E5E4C1-2D0E-E4E9-C7D8-B760AAFA4809}"/>
              </a:ext>
            </a:extLst>
          </p:cNvPr>
          <p:cNvSpPr/>
          <p:nvPr/>
        </p:nvSpPr>
        <p:spPr>
          <a:xfrm>
            <a:off x="-11404" y="7503570"/>
            <a:ext cx="100698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1460" algn="ctr">
              <a:tabLst>
                <a:tab pos="3268980" algn="ctr"/>
                <a:tab pos="6537960" algn="r"/>
              </a:tabLst>
            </a:pPr>
            <a:r>
              <a:rPr lang="en-US" sz="1100" dirty="0">
                <a:latin typeface="Futura Medium" panose="020B0602020204020303" pitchFamily="34" charset="-79"/>
                <a:ea typeface="Times New Roman" panose="02020603050405020304" pitchFamily="18" charset="0"/>
                <a:cs typeface="Futura Medium" panose="020B0602020204020303" pitchFamily="34" charset="-79"/>
              </a:rPr>
              <a:t>© Wet Cement 2026 </a:t>
            </a:r>
          </a:p>
        </p:txBody>
      </p:sp>
      <p:sp>
        <p:nvSpPr>
          <p:cNvPr id="48" name="Google Shape;102;p2">
            <a:extLst>
              <a:ext uri="{FF2B5EF4-FFF2-40B4-BE49-F238E27FC236}">
                <a16:creationId xmlns:a16="http://schemas.microsoft.com/office/drawing/2014/main" id="{45A303F2-FBB8-6D6A-8DE4-39C99CF8F3C8}"/>
              </a:ext>
            </a:extLst>
          </p:cNvPr>
          <p:cNvSpPr/>
          <p:nvPr/>
        </p:nvSpPr>
        <p:spPr>
          <a:xfrm>
            <a:off x="-15935" y="6563615"/>
            <a:ext cx="10069804" cy="87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447" tIns="53709" rIns="107447" bIns="53709" anchor="t" anchorCtr="0">
            <a:spAutoFit/>
          </a:bodyPr>
          <a:lstStyle/>
          <a:p>
            <a:pPr marR="295515" algn="ctr"/>
            <a:r>
              <a:rPr lang="en-US" b="1" dirty="0">
                <a:latin typeface="Futura" panose="020B0602020204020303" pitchFamily="34" charset="-79"/>
                <a:ea typeface="Calibri"/>
                <a:cs typeface="Futura" panose="020B0602020204020303" pitchFamily="34" charset="-79"/>
                <a:sym typeface="Calibri"/>
              </a:rPr>
              <a:t>Want to be more fearless at work and in life?</a:t>
            </a:r>
            <a:endParaRPr sz="16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R="295515" algn="ctr"/>
            <a:r>
              <a:rPr lang="en-US" sz="1600" dirty="0">
                <a:latin typeface="Futura Medium" panose="020B0602020204020303" pitchFamily="34" charset="-79"/>
                <a:ea typeface="Calibri"/>
                <a:cs typeface="Futura Medium" panose="020B0602020204020303" pitchFamily="34" charset="-79"/>
                <a:sym typeface="Calibri"/>
              </a:rPr>
              <a:t>Learn more at </a:t>
            </a:r>
            <a:r>
              <a:rPr lang="en-US" sz="1600" dirty="0">
                <a:solidFill>
                  <a:srgbClr val="0070C0"/>
                </a:solidFill>
                <a:latin typeface="Futura Medium" panose="020B0602020204020303" pitchFamily="34" charset="-79"/>
                <a:ea typeface="Calibri"/>
                <a:cs typeface="Futura Medium" panose="020B0602020204020303" pitchFamily="34" charset="-79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Fearless-in-5.co</a:t>
            </a:r>
            <a:r>
              <a:rPr lang="en-US" sz="1600" dirty="0">
                <a:solidFill>
                  <a:srgbClr val="0070C0"/>
                </a:solidFill>
                <a:latin typeface="Futura Medium" panose="020B0602020204020303" pitchFamily="34" charset="-79"/>
                <a:ea typeface="Calibri"/>
                <a:cs typeface="Futura Medium" panose="020B0602020204020303" pitchFamily="34" charset="-79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n-US" sz="1600" dirty="0">
                <a:solidFill>
                  <a:srgbClr val="0070C0"/>
                </a:solidFill>
                <a:latin typeface="Futura Medium" panose="020B0602020204020303" pitchFamily="34" charset="-79"/>
                <a:ea typeface="Calibri"/>
                <a:cs typeface="Futura Medium" panose="020B0602020204020303" pitchFamily="34" charset="-79"/>
                <a:sym typeface="Calibri"/>
              </a:rPr>
              <a:t> </a:t>
            </a:r>
            <a:r>
              <a:rPr lang="en-US" sz="1600" dirty="0">
                <a:latin typeface="Futura Medium" panose="020B0602020204020303" pitchFamily="34" charset="-79"/>
                <a:ea typeface="Calibri"/>
                <a:cs typeface="Futura Medium" panose="020B0602020204020303" pitchFamily="34" charset="-79"/>
                <a:sym typeface="Calibri"/>
              </a:rPr>
              <a:t>and at </a:t>
            </a:r>
            <a:r>
              <a:rPr lang="en-US" sz="1600" u="sng" dirty="0">
                <a:solidFill>
                  <a:srgbClr val="0070C0"/>
                </a:solidFill>
                <a:latin typeface="Futura Medium" panose="020B0602020204020303" pitchFamily="34" charset="-79"/>
                <a:ea typeface="Calibri"/>
                <a:cs typeface="Futura Medium" panose="020B0602020204020303" pitchFamily="34" charset="-79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Wet-Cement.com</a:t>
            </a:r>
            <a:r>
              <a:rPr lang="en-US" sz="1600" u="sng" dirty="0">
                <a:solidFill>
                  <a:srgbClr val="0070C0"/>
                </a:solidFill>
                <a:latin typeface="Futura Medium" panose="020B0602020204020303" pitchFamily="34" charset="-79"/>
                <a:ea typeface="Calibri"/>
                <a:cs typeface="Futura Medium" panose="020B0602020204020303" pitchFamily="34" charset="-79"/>
                <a:sym typeface="Calibri"/>
              </a:rPr>
              <a:t>. </a:t>
            </a:r>
          </a:p>
          <a:p>
            <a:pPr marR="295515" algn="ctr"/>
            <a:r>
              <a:rPr lang="en-US" sz="1600" dirty="0">
                <a:latin typeface="Futura Medium" panose="020B0602020204020303" pitchFamily="34" charset="-79"/>
                <a:ea typeface="Calibri"/>
                <a:cs typeface="Futura Medium" panose="020B0602020204020303" pitchFamily="34" charset="-79"/>
                <a:sym typeface="Calibri"/>
              </a:rPr>
              <a:t>Contact Fearless in 5 Author and Wet Cement Founder </a:t>
            </a:r>
            <a:r>
              <a:rPr lang="en-US" sz="1600" dirty="0">
                <a:solidFill>
                  <a:srgbClr val="0070C0"/>
                </a:solidFill>
                <a:latin typeface="Futura Medium" panose="020B0602020204020303" pitchFamily="34" charset="-79"/>
                <a:ea typeface="Calibri"/>
                <a:cs typeface="Futura Medium" panose="020B0602020204020303" pitchFamily="34" charset="-79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Jennifer Willey </a:t>
            </a:r>
            <a:r>
              <a:rPr lang="en-US" sz="1600" dirty="0">
                <a:latin typeface="Futura Medium" panose="020B0602020204020303" pitchFamily="34" charset="-79"/>
                <a:ea typeface="Calibri"/>
                <a:cs typeface="Futura Medium" panose="020B0602020204020303" pitchFamily="34" charset="-79"/>
                <a:sym typeface="Calibri"/>
              </a:rPr>
              <a:t>at </a:t>
            </a:r>
            <a:r>
              <a:rPr lang="en-US" sz="1600" dirty="0">
                <a:solidFill>
                  <a:srgbClr val="0070C0"/>
                </a:solidFill>
                <a:latin typeface="Futura Medium" panose="020B0602020204020303" pitchFamily="34" charset="-79"/>
                <a:ea typeface="Calibri"/>
                <a:cs typeface="Futura Medium" panose="020B0602020204020303" pitchFamily="34" charset="-79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info@fearless-in-5.com</a:t>
            </a:r>
            <a:r>
              <a:rPr lang="en-US" sz="1600" dirty="0">
                <a:latin typeface="Futura Medium" panose="020B0602020204020303" pitchFamily="34" charset="-79"/>
                <a:ea typeface="Calibri"/>
                <a:cs typeface="Futura Medium" panose="020B0602020204020303" pitchFamily="34" charset="-79"/>
                <a:sym typeface="Calibri"/>
              </a:rPr>
              <a:t>.</a:t>
            </a:r>
            <a:endParaRPr lang="en-US" sz="1600" i="1" dirty="0">
              <a:latin typeface="Futura Medium" panose="020B0602020204020303" pitchFamily="34" charset="-79"/>
              <a:ea typeface="Calibri"/>
              <a:cs typeface="Futura Medium" panose="020B0602020204020303" pitchFamily="34" charset="-79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8C5BE6-90E8-0FD3-638A-B861B22044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4654"/>
          <a:stretch>
            <a:fillRect/>
          </a:stretch>
        </p:blipFill>
        <p:spPr>
          <a:xfrm>
            <a:off x="180508" y="122635"/>
            <a:ext cx="1930513" cy="25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4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8659</TotalTime>
  <Words>193</Words>
  <Application>Microsoft Macintosh PowerPoint</Application>
  <PresentationFormat>Custom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Futura</vt:lpstr>
      <vt:lpstr>Futura Medium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Buckley</dc:creator>
  <cp:lastModifiedBy>Jennifer Willey</cp:lastModifiedBy>
  <cp:revision>73</cp:revision>
  <cp:lastPrinted>2022-10-31T00:47:01Z</cp:lastPrinted>
  <dcterms:created xsi:type="dcterms:W3CDTF">2019-09-17T14:31:53Z</dcterms:created>
  <dcterms:modified xsi:type="dcterms:W3CDTF">2026-04-08T19:21:43Z</dcterms:modified>
</cp:coreProperties>
</file>